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2692399" y="3522130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анорамная фотография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 bwMode="auto">
          <a:xfrm>
            <a:off x="862013" y="8799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10600267" y="2827870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 bwMode="auto"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2" y="3308581"/>
            <a:ext cx="9609667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777381"/>
            <a:ext cx="96096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295401" y="3639312"/>
            <a:ext cx="9609667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529667"/>
            <a:ext cx="960966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862013" y="8799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10600267" y="25992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/>
            </a:lvl1pPr>
          </a:lstStyle>
          <a:p>
            <a:pPr marL="0"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295401" y="3630168"/>
            <a:ext cx="9609667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999356" y="982131"/>
            <a:ext cx="1890895" cy="489373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298448" y="2560320"/>
            <a:ext cx="4718304" cy="331012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81344" y="2560320"/>
            <a:ext cx="4718304" cy="331012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3811" y="1388533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96169" y="2912533"/>
            <a:ext cx="351449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399" y="1883831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8094831" y="1041400"/>
            <a:ext cx="3063346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2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/>
            <a:stretch/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tretch/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tretch/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2BA26C3-53BE-421F-AF10-9355660C842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AD9BBC1-4B21-4A6E-8B7F-9B85B2E9437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>
        <a:spcBef>
          <a:spcPts val="0"/>
        </a:spcBef>
        <a:buNone/>
        <a:defRPr sz="44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857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001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43050" indent="-1714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00250" indent="-1714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Книги </a:t>
            </a:r>
            <a:r>
              <a:rPr lang="ru-RU" u="sng"/>
              <a:t>о</a:t>
            </a:r>
            <a:r>
              <a:rPr lang="ru-RU"/>
              <a:t> подростках и </a:t>
            </a:r>
            <a:r>
              <a:rPr lang="ru-RU" u="sng"/>
              <a:t>для</a:t>
            </a:r>
            <a:r>
              <a:rPr lang="ru-RU"/>
              <a:t> подростков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41299" t="20445" r="19643" b="18069"/>
          <a:stretch/>
        </p:blipFill>
        <p:spPr bwMode="auto">
          <a:xfrm>
            <a:off x="843148" y="855019"/>
            <a:ext cx="3771885" cy="4750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35233" y="724233"/>
            <a:ext cx="3612285" cy="5011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47518" y="1028736"/>
            <a:ext cx="3251162" cy="4402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41884" t="21802" r="18872" b="15536"/>
          <a:stretch/>
        </p:blipFill>
        <p:spPr bwMode="auto">
          <a:xfrm>
            <a:off x="1805050" y="818355"/>
            <a:ext cx="4006870" cy="5118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l="43137" t="21030" r="20320" b="19031"/>
          <a:stretch/>
        </p:blipFill>
        <p:spPr bwMode="auto">
          <a:xfrm>
            <a:off x="6305797" y="818355"/>
            <a:ext cx="3883232" cy="5095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rcRect l="43319" t="20989" r="20603" b="15659"/>
          <a:stretch/>
        </p:blipFill>
        <p:spPr bwMode="auto">
          <a:xfrm>
            <a:off x="4789412" y="1218683"/>
            <a:ext cx="2763294" cy="3881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43190" t="21555" r="21355" b="18817"/>
          <a:stretch/>
        </p:blipFill>
        <p:spPr bwMode="auto">
          <a:xfrm>
            <a:off x="801304" y="982132"/>
            <a:ext cx="3721508" cy="5007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l="40953" t="21548" r="18170" b="12212"/>
          <a:stretch/>
        </p:blipFill>
        <p:spPr bwMode="auto">
          <a:xfrm>
            <a:off x="7669187" y="982132"/>
            <a:ext cx="3776020" cy="4894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rcRect l="18693" t="13831" r="1990" b="62905"/>
          <a:stretch/>
        </p:blipFill>
        <p:spPr bwMode="auto">
          <a:xfrm>
            <a:off x="1104405" y="935181"/>
            <a:ext cx="10336512" cy="24255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0" t="67089" r="42892" b="0"/>
          <a:stretch/>
        </p:blipFill>
        <p:spPr bwMode="auto">
          <a:xfrm>
            <a:off x="4180114" y="3407667"/>
            <a:ext cx="5712030" cy="2662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18096" t="37473" r="2906" b="36194"/>
          <a:stretch/>
        </p:blipFill>
        <p:spPr bwMode="auto">
          <a:xfrm>
            <a:off x="561117" y="1531916"/>
            <a:ext cx="10910448" cy="2909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19667" t="27509" r="19061" b="47340"/>
          <a:stretch/>
        </p:blipFill>
        <p:spPr bwMode="auto">
          <a:xfrm>
            <a:off x="854041" y="1401287"/>
            <a:ext cx="10486893" cy="3443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62824938" name=""/>
          <p:cNvPicPr>
            <a:picLocks noChangeAspect="1"/>
          </p:cNvPicPr>
          <p:nvPr/>
        </p:nvPicPr>
        <p:blipFill>
          <a:blip r:embed="rId2"/>
          <a:srcRect l="0" t="0" r="0" b="34846"/>
          <a:stretch/>
        </p:blipFill>
        <p:spPr bwMode="auto">
          <a:xfrm flipH="0" flipV="0">
            <a:off x="2115632" y="1103795"/>
            <a:ext cx="7872519" cy="4470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Натуральные материалы"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algn="tl" flip="none" sx="100000" sy="100000" tx="0" ty="0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r:embed="rId2"/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R7-Office/7.2.0.134</Application>
  <DocSecurity>0</DocSecurity>
  <PresentationFormat>Широкоэкранный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Windows</dc:creator>
  <cp:keywords/>
  <dc:description/>
  <dc:identifier/>
  <dc:language/>
  <cp:lastModifiedBy>Психологи Школы 1</cp:lastModifiedBy>
  <cp:revision>12</cp:revision>
  <dcterms:created xsi:type="dcterms:W3CDTF">2021-11-18T06:08:48Z</dcterms:created>
  <dcterms:modified xsi:type="dcterms:W3CDTF">2023-02-13T05:00:25Z</dcterms:modified>
  <cp:category/>
  <cp:contentStatus/>
  <cp:version/>
</cp:coreProperties>
</file>